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5C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Royal Gorge Bridge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2151" y="4777381"/>
            <a:ext cx="8915399" cy="1126283"/>
          </a:xfrm>
        </p:spPr>
        <p:txBody>
          <a:bodyPr/>
          <a:lstStyle/>
          <a:p>
            <a:r>
              <a:rPr lang="en-US" dirty="0" smtClean="0"/>
              <a:t>By Alexis</a:t>
            </a:r>
            <a:endParaRPr lang="en-US" dirty="0"/>
          </a:p>
        </p:txBody>
      </p:sp>
      <p:pic>
        <p:nvPicPr>
          <p:cNvPr id="4" name="Picture 3" descr="Most Unique Bridges In The World. - Truth Inside Of Yo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24" y="0"/>
            <a:ext cx="6130016" cy="3426596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4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115">
        <p14:ripple/>
      </p:transition>
    </mc:Choice>
    <mc:Fallback xmlns="">
      <p:transition spd="slow" advTm="7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facts about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oyal Gorge bridge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4468" y="2358948"/>
            <a:ext cx="6331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bridge is made of 1,292 wooden planks.  </a:t>
            </a:r>
          </a:p>
          <a:p>
            <a:r>
              <a:rPr lang="en-US" dirty="0" smtClean="0"/>
              <a:t>The bridge is 955 feet high.  </a:t>
            </a:r>
          </a:p>
          <a:p>
            <a:r>
              <a:rPr lang="en-US" dirty="0" smtClean="0"/>
              <a:t>The bridge was built in only seven months time.  </a:t>
            </a:r>
          </a:p>
          <a:p>
            <a:r>
              <a:rPr lang="en-US" dirty="0" smtClean="0"/>
              <a:t>The bridge was built in Colorado springs.</a:t>
            </a:r>
          </a:p>
          <a:p>
            <a:endParaRPr lang="en-US" dirty="0" smtClean="0"/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File:Map showing Royal Gorge Bridge and local surrounding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4667272"/>
            <a:ext cx="3283527" cy="2190728"/>
          </a:xfrm>
          <a:prstGeom prst="rect">
            <a:avLst/>
          </a:prstGeom>
        </p:spPr>
      </p:pic>
      <p:pic>
        <p:nvPicPr>
          <p:cNvPr id="4" name="Picture 3" descr="Public Domain Clip Art Image | Pink down arrow | ID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264555"/>
            <a:ext cx="2162631" cy="4420075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60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782">
        <p15:prstTrans prst="airplane"/>
      </p:transition>
    </mc:Choice>
    <mc:Fallback xmlns="">
      <p:transition spd="slow" advTm="22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744" y="335398"/>
            <a:ext cx="8915399" cy="3117040"/>
          </a:xfrm>
        </p:spPr>
        <p:txBody>
          <a:bodyPr/>
          <a:lstStyle/>
          <a:p>
            <a:r>
              <a:rPr lang="en-US" dirty="0" smtClean="0"/>
              <a:t>COMPARING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59" y="4416858"/>
            <a:ext cx="5474133" cy="66059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SYDNEY HARBOUR BRIDGE LENGTH IS 3,770 FEET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6676" y="2181497"/>
            <a:ext cx="325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Royal Gorge Suspension Bridge at Night | Flickr - Pho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4" y="2277458"/>
            <a:ext cx="4099252" cy="2309438"/>
          </a:xfrm>
          <a:prstGeom prst="rect">
            <a:avLst/>
          </a:prstGeom>
        </p:spPr>
      </p:pic>
      <p:pic>
        <p:nvPicPr>
          <p:cNvPr id="6" name="Picture 5" descr="Sydney Harbour Bridge - Simple English Wikipedia, the fre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77458"/>
            <a:ext cx="5498661" cy="2309438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856293" y="5256271"/>
            <a:ext cx="8915399" cy="72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ROYAL GORGE BRIDGE IS 2,510 FEET SHORTER THAN SYDNEY HARBOR BRIDGE 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802583" y="4415437"/>
            <a:ext cx="5070764" cy="62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</a:rPr>
              <a:t>ROYAL GORGE BRIDGE LENGTH IS 1,260 FEET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1326"/>
      </p:ext>
    </p:extLst>
  </p:cSld>
  <p:clrMapOvr>
    <a:masterClrMapping/>
  </p:clrMapOvr>
  <p:transition spd="slow" advTm="321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width of the bridge is 18 feet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height of the bridge is 955 feet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Length is 1,260 feet </a:t>
            </a:r>
            <a:endParaRPr lang="en-US" dirty="0"/>
          </a:p>
        </p:txBody>
      </p:sp>
      <p:pic>
        <p:nvPicPr>
          <p:cNvPr id="4" name="Picture 3" descr="Royal Gorge Bridge - Wikipedia, the free encyclo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2283691"/>
            <a:ext cx="3352800" cy="22352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94">
        <p:circle/>
      </p:transition>
    </mc:Choice>
    <mc:Fallback xmlns="">
      <p:transition spd="slow" advTm="253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Did you like it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5CDC5"/>
                </a:solidFill>
              </a:rPr>
              <a:t>Researched and  produced by Alexis</a:t>
            </a:r>
          </a:p>
          <a:p>
            <a:r>
              <a:rPr lang="en-US" smtClean="0">
                <a:solidFill>
                  <a:srgbClr val="25CDC5"/>
                </a:solidFill>
              </a:rPr>
              <a:t>3</a:t>
            </a:r>
            <a:r>
              <a:rPr lang="en-US" baseline="30000" smtClean="0">
                <a:solidFill>
                  <a:srgbClr val="25CDC5"/>
                </a:solidFill>
              </a:rPr>
              <a:t>rd</a:t>
            </a:r>
            <a:r>
              <a:rPr lang="en-US" smtClean="0">
                <a:solidFill>
                  <a:srgbClr val="25CDC5"/>
                </a:solidFill>
              </a:rPr>
              <a:t> grade, </a:t>
            </a:r>
            <a:r>
              <a:rPr lang="en-US" dirty="0" smtClean="0">
                <a:solidFill>
                  <a:srgbClr val="25CDC5"/>
                </a:solidFill>
              </a:rPr>
              <a:t>Buck </a:t>
            </a:r>
            <a:r>
              <a:rPr lang="en-US" dirty="0">
                <a:solidFill>
                  <a:srgbClr val="25CDC5"/>
                </a:solidFill>
              </a:rPr>
              <a:t>L</a:t>
            </a:r>
            <a:r>
              <a:rPr lang="en-US" dirty="0" smtClean="0">
                <a:solidFill>
                  <a:srgbClr val="25CDC5"/>
                </a:solidFill>
              </a:rPr>
              <a:t>ake </a:t>
            </a:r>
            <a:r>
              <a:rPr lang="en-US" dirty="0">
                <a:solidFill>
                  <a:srgbClr val="25CDC5"/>
                </a:solidFill>
              </a:rPr>
              <a:t>E</a:t>
            </a:r>
            <a:r>
              <a:rPr lang="en-US" dirty="0" smtClean="0">
                <a:solidFill>
                  <a:srgbClr val="25CDC5"/>
                </a:solidFill>
              </a:rPr>
              <a:t>lementary </a:t>
            </a:r>
            <a:r>
              <a:rPr lang="en-US" dirty="0">
                <a:solidFill>
                  <a:srgbClr val="25CDC5"/>
                </a:solidFill>
              </a:rPr>
              <a:t>S</a:t>
            </a:r>
            <a:r>
              <a:rPr lang="en-US" dirty="0" smtClean="0">
                <a:solidFill>
                  <a:srgbClr val="25CDC5"/>
                </a:solidFill>
              </a:rPr>
              <a:t>chool</a:t>
            </a:r>
          </a:p>
          <a:p>
            <a:r>
              <a:rPr lang="en-US" dirty="0" smtClean="0">
                <a:solidFill>
                  <a:srgbClr val="25CDC5"/>
                </a:solidFill>
              </a:rPr>
              <a:t>Tallahassee. FL</a:t>
            </a:r>
          </a:p>
          <a:p>
            <a:endParaRPr lang="en-US" dirty="0">
              <a:solidFill>
                <a:srgbClr val="25CDC5"/>
              </a:solidFill>
            </a:endParaRPr>
          </a:p>
        </p:txBody>
      </p:sp>
      <p:pic>
        <p:nvPicPr>
          <p:cNvPr id="4" name="Picture 3" descr="Royal Gorge Bridge, Royal Gorge, Colorado | The Roy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2218" y="471055"/>
            <a:ext cx="2885810" cy="254923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302">
        <p14:vortex dir="r"/>
      </p:transition>
    </mc:Choice>
    <mc:Fallback xmlns="">
      <p:transition spd="slow" advTm="11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1FB02EB303C4BA46A5E25F8B7EDE2" ma:contentTypeVersion="0" ma:contentTypeDescription="Create a new document." ma:contentTypeScope="" ma:versionID="2eff694d9ecb5f7e9abba8f5b316f5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a8d5e459a2da65d007a7edbcc1f8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93564D-12F3-45E1-8B7F-DDD271A3CE4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41ACD3-38B5-4DB7-9399-381A5B2BC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9B7D9-58DE-446E-9EB4-E7628C1E0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1960</TotalTime>
  <Words>113</Words>
  <Application>Microsoft Office PowerPoint</Application>
  <PresentationFormat>Widescreen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Royal Gorge Bridge</vt:lpstr>
      <vt:lpstr>Interesting facts about the Royal Gorge bridge</vt:lpstr>
      <vt:lpstr>COMPARING</vt:lpstr>
      <vt:lpstr>MEASUREMENTS</vt:lpstr>
      <vt:lpstr>Did you like it ?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George brige</dc:title>
  <dc:creator>Mayfield, Alexis</dc:creator>
  <cp:lastModifiedBy>Mayfield, Alexis</cp:lastModifiedBy>
  <cp:revision>31</cp:revision>
  <dcterms:created xsi:type="dcterms:W3CDTF">2019-10-07T15:22:19Z</dcterms:created>
  <dcterms:modified xsi:type="dcterms:W3CDTF">2019-11-01T15:33:14Z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0x010100F8D1FB02EB303C4BA46A5E25F8B7EDE2</vt:lpwstr>
  </property>
</Properties>
</file>